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3" r:id="rId5"/>
    <p:sldId id="284" r:id="rId6"/>
    <p:sldId id="259" r:id="rId7"/>
    <p:sldId id="260" r:id="rId8"/>
    <p:sldId id="261" r:id="rId9"/>
    <p:sldId id="262" r:id="rId10"/>
    <p:sldId id="263" r:id="rId11"/>
    <p:sldId id="265" r:id="rId12"/>
    <p:sldId id="285" r:id="rId13"/>
    <p:sldId id="264" r:id="rId14"/>
    <p:sldId id="266" r:id="rId15"/>
    <p:sldId id="287" r:id="rId16"/>
    <p:sldId id="268" r:id="rId17"/>
    <p:sldId id="294" r:id="rId18"/>
    <p:sldId id="288" r:id="rId19"/>
    <p:sldId id="289" r:id="rId20"/>
    <p:sldId id="271" r:id="rId21"/>
    <p:sldId id="290" r:id="rId22"/>
    <p:sldId id="275" r:id="rId23"/>
    <p:sldId id="274" r:id="rId24"/>
    <p:sldId id="291" r:id="rId25"/>
    <p:sldId id="276" r:id="rId26"/>
    <p:sldId id="292" r:id="rId27"/>
    <p:sldId id="293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2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7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4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6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C488-32FE-4E2D-B8E5-38C5B317F28A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B081-BA00-4DEC-B155-D9DB6A5BE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416690"/>
            <a:ext cx="6200775" cy="629192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t" anchorCtr="0"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Городская конференция для учащихся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«Память сильнее времени»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Исследовательская работа на тему:</a:t>
            </a:r>
            <a:b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«Время подвиги эти не стерло…»</a:t>
            </a:r>
            <a:br>
              <a:rPr lang="ru-RU" sz="1800" b="1" dirty="0">
                <a:latin typeface="+mn-lt"/>
              </a:rPr>
            </a:br>
            <a:br>
              <a:rPr lang="ru-RU" sz="1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800" b="1" dirty="0">
                <a:effectLst>
                  <a:glow rad="254000">
                    <a:schemeClr val="bg1"/>
                  </a:glow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Герой Советского Союза</a:t>
            </a:r>
            <a:br>
              <a:rPr lang="ru-RU" sz="3800" b="1" dirty="0">
                <a:effectLst>
                  <a:glow rad="254000">
                    <a:schemeClr val="bg1"/>
                  </a:glow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800" b="1" dirty="0">
                <a:effectLst>
                  <a:glow rad="254000">
                    <a:schemeClr val="bg1"/>
                  </a:glow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Михаил Петрович Жуков –</a:t>
            </a:r>
            <a:br>
              <a:rPr lang="ru-RU" sz="3800" b="1" dirty="0">
                <a:effectLst>
                  <a:glow rad="254000">
                    <a:schemeClr val="bg1"/>
                  </a:glow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800" b="1" dirty="0">
                <a:effectLst>
                  <a:glow rad="254000">
                    <a:schemeClr val="bg1"/>
                  </a:glow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 земляк</a:t>
            </a:r>
            <a:br>
              <a:rPr lang="ru-RU" sz="1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br>
              <a:rPr lang="ru-RU" sz="1800" b="1" dirty="0">
                <a:latin typeface="+mn-lt"/>
              </a:rPr>
            </a:br>
            <a:br>
              <a:rPr lang="ru-RU" sz="1800" b="1" dirty="0">
                <a:latin typeface="+mn-lt"/>
              </a:rPr>
            </a:br>
            <a:br>
              <a:rPr lang="ru-RU" sz="1800" b="1" dirty="0">
                <a:effectLst>
                  <a:glow rad="50800">
                    <a:schemeClr val="tx1">
                      <a:alpha val="67000"/>
                    </a:schemeClr>
                  </a:glow>
                </a:effectLst>
                <a:latin typeface="+mn-lt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Автор: Безвытная Ксения 7 класс</a:t>
            </a:r>
            <a:b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Руководитель: Уханова Галина Александровна</a:t>
            </a:r>
            <a:b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 «Шухободская школа»</a:t>
            </a:r>
            <a:b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glow rad="50800">
                    <a:schemeClr val="tx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Шухободь, 2016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493"/>
            <a:ext cx="3993699" cy="5993198"/>
          </a:xfrm>
          <a:prstGeom prst="rect">
            <a:avLst/>
          </a:prstGeom>
          <a:effectLst>
            <a:glow rad="4953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25015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79864"/>
            <a:ext cx="7886700" cy="50971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b="1" i="1" dirty="0">
                <a:latin typeface="Georgia" panose="02040502050405020303" pitchFamily="18" charset="0"/>
              </a:rPr>
              <a:t>Были поставлены следующие 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>
                <a:latin typeface="Georgia" panose="02040502050405020303" pitchFamily="18" charset="0"/>
              </a:rPr>
              <a:t>познакомиться с жизнью в детстве и юности, выявить те черты, которые сформировали героический характер;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>
                <a:latin typeface="Georgia" panose="02040502050405020303" pitchFamily="18" charset="0"/>
              </a:rPr>
              <a:t>определить увлечения и интересы, повлиявшие на выбор жизненного пути;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>
                <a:latin typeface="Georgia" panose="02040502050405020303" pitchFamily="18" charset="0"/>
              </a:rPr>
              <a:t>найти примеры мужества, проявленного в годы войны;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>
                <a:latin typeface="Georgia" panose="02040502050405020303" pitchFamily="18" charset="0"/>
              </a:rPr>
              <a:t>доказать, что героями не рождаются, а становятся.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4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24" y="5259342"/>
            <a:ext cx="78867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Деревня Ружбово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Череповецкого района Вологодской области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" y="609068"/>
            <a:ext cx="6998208" cy="4650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91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9" y="388673"/>
            <a:ext cx="2573491" cy="309909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13" y="388674"/>
            <a:ext cx="2630750" cy="31592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71" y="2568846"/>
            <a:ext cx="3824478" cy="360730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21" y="2201454"/>
            <a:ext cx="2910485" cy="41558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22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rtfoliobib.ucoz.ru/shablon/fon_v_linej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733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Также использовала другие методы исследования:</a:t>
            </a:r>
          </a:p>
          <a:p>
            <a:pPr marL="360000" lvl="0" indent="-432000">
              <a:buFont typeface="Wingdings" panose="05000000000000000000" pitchFamily="2" charset="2"/>
              <a:buChar char="v"/>
            </a:pPr>
            <a:r>
              <a:rPr lang="ru-RU" sz="3000" b="1" dirty="0"/>
              <a:t>изучение литературы по данной теме;</a:t>
            </a:r>
          </a:p>
          <a:p>
            <a:pPr marL="360000" lvl="0" indent="-432000">
              <a:buFont typeface="Wingdings" panose="05000000000000000000" pitchFamily="2" charset="2"/>
              <a:buChar char="v"/>
            </a:pPr>
            <a:r>
              <a:rPr lang="ru-RU" sz="3000" b="1" dirty="0"/>
              <a:t>встречи и беседы со старожилами школы;</a:t>
            </a:r>
          </a:p>
          <a:p>
            <a:pPr marL="360000" lvl="0" indent="-432000">
              <a:buFont typeface="Wingdings" panose="05000000000000000000" pitchFamily="2" charset="2"/>
              <a:buChar char="v"/>
            </a:pPr>
            <a:r>
              <a:rPr lang="ru-RU" sz="3000" b="1" dirty="0"/>
              <a:t>интернет-ресурсы (Википедия);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1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19" y="517225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Дом, в котором родился М.П. Жуков</a:t>
            </a:r>
            <a:br>
              <a:rPr lang="ru-RU" sz="3600" dirty="0">
                <a:latin typeface="+mn-lt"/>
              </a:rPr>
            </a:br>
            <a:r>
              <a:rPr lang="ru-RU" sz="2700" dirty="0">
                <a:latin typeface="+mn-lt"/>
              </a:rPr>
              <a:t>д. Ружбово Череповецкого района Вологодской области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39" y="790817"/>
            <a:ext cx="6220859" cy="4147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59298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19" y="517225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latin typeface="+mn-lt"/>
              </a:rPr>
              <a:t>Профтехшкола, в которой учился М.П. Жуков</a:t>
            </a:r>
            <a:br>
              <a:rPr lang="ru-RU" sz="3600" dirty="0">
                <a:latin typeface="+mn-lt"/>
              </a:rPr>
            </a:br>
            <a:r>
              <a:rPr lang="ru-RU" sz="2700" dirty="0">
                <a:latin typeface="+mn-lt"/>
              </a:rPr>
              <a:t>Годы учебы 1931-1933 гг.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37" y="790817"/>
            <a:ext cx="6217663" cy="4147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870607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72260"/>
            <a:ext cx="7886700" cy="1325563"/>
          </a:xfrm>
        </p:spPr>
        <p:txBody>
          <a:bodyPr>
            <a:noAutofit/>
          </a:bodyPr>
          <a:lstStyle/>
          <a:p>
            <a:pPr algn="ctr"/>
            <a:br>
              <a:rPr lang="ru-RU" sz="2600" b="1" dirty="0">
                <a:latin typeface="+mn-lt"/>
              </a:rPr>
            </a:br>
            <a:r>
              <a:rPr lang="ru-RU" sz="2600" b="1" dirty="0">
                <a:latin typeface="+mn-lt"/>
              </a:rPr>
              <a:t>Младший лейтенант М.П. Жуков после окончания Сталинградской летной школы. </a:t>
            </a:r>
            <a:r>
              <a:rPr lang="ru-RU" sz="2600" dirty="0">
                <a:latin typeface="+mn-lt"/>
              </a:rPr>
              <a:t>1940 год.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89" y="965896"/>
            <a:ext cx="3052172" cy="425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3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855516"/>
            <a:ext cx="7886700" cy="6423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Ленинградский фронт</a:t>
            </a:r>
            <a:endParaRPr lang="ru-RU" sz="32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71" y="566205"/>
            <a:ext cx="5250257" cy="495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36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72260"/>
            <a:ext cx="7886700" cy="1325563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Михаил Жуков после полета</a:t>
            </a:r>
            <a:br>
              <a:rPr lang="ru-RU" sz="3200" b="1" dirty="0">
                <a:latin typeface="+mn-lt"/>
              </a:rPr>
            </a:br>
            <a:r>
              <a:rPr lang="ru-RU" sz="2600" dirty="0">
                <a:latin typeface="+mn-lt"/>
              </a:rPr>
              <a:t>1941 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61" y="965896"/>
            <a:ext cx="2839428" cy="425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87244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54880"/>
            <a:ext cx="7886700" cy="1742943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Летчики 158-го истребительного авиаполка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С.И. Здоровцев, М.П. Жуков, П.Т. Харитонов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8 июля 1941 года</a:t>
            </a:r>
            <a:endParaRPr lang="ru-RU" sz="2800" dirty="0">
              <a:latin typeface="+mn-lt"/>
            </a:endParaRPr>
          </a:p>
        </p:txBody>
      </p:sp>
      <p:pic>
        <p:nvPicPr>
          <p:cNvPr id="4" name="Picture 2" descr="http://airaces.narod.ru/all11/fiestg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942136"/>
            <a:ext cx="4914900" cy="3714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29962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4125"/>
            <a:ext cx="7886700" cy="308927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Слава вам, храбрые!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Слава бессмертные!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Вечную славу поёт вам народ.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Смерть сокрушившие,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Доблестно жившие!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Память о вас никогда не умрёт.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90924" y="4543426"/>
            <a:ext cx="4924426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Р. Рождественский</a:t>
            </a:r>
          </a:p>
        </p:txBody>
      </p:sp>
    </p:spTree>
    <p:extLst>
      <p:ext uri="{BB962C8B-B14F-4D97-AF65-F5344CB8AC3E}">
        <p14:creationId xmlns:p14="http://schemas.microsoft.com/office/powerpoint/2010/main" val="31433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3703"/>
            <a:ext cx="7886700" cy="48532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Здоровцев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Харитонов, Жуков,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Вас обнимает вся страна.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все - от дедов и до внуков -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Твердят родные имена.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Пусть множатся ряды героев,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Пусть в наши грозовые дни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Дерутся все, как эти трое,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побеждают, как они...</a:t>
            </a:r>
          </a:p>
        </p:txBody>
      </p:sp>
    </p:spTree>
    <p:extLst>
      <p:ext uri="{BB962C8B-B14F-4D97-AF65-F5344CB8AC3E}">
        <p14:creationId xmlns:p14="http://schemas.microsoft.com/office/powerpoint/2010/main" val="103929352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54880"/>
            <a:ext cx="7886700" cy="1742943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Однополчане поздравляют М. П. Жукова с присвоением ему звания Героя Советского Союза. Июль 1941 года.</a:t>
            </a:r>
            <a:endParaRPr lang="ru-RU" sz="2800" dirty="0">
              <a:latin typeface="+mn-lt"/>
            </a:endParaRPr>
          </a:p>
        </p:txBody>
      </p:sp>
      <p:pic>
        <p:nvPicPr>
          <p:cNvPr id="6146" name="Picture 2" descr="М.П.Жуков принимает поздравления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18" y="1018903"/>
            <a:ext cx="5891163" cy="3675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36132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511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«...Дорогой и любимый Миша! Даю тебе наказ: продолжай так же бесстрашно и мужественно громить фашистских псов... И другим сыновьям говорю: мои дорогие, любимые, отстаивайте каждую пядь советской земли, деритесь с проклятым врагом до последней капли крови!..»</a:t>
            </a:r>
          </a:p>
        </p:txBody>
      </p:sp>
    </p:spTree>
    <p:extLst>
      <p:ext uri="{BB962C8B-B14F-4D97-AF65-F5344CB8AC3E}">
        <p14:creationId xmlns:p14="http://schemas.microsoft.com/office/powerpoint/2010/main" val="28176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4232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272" y="528047"/>
            <a:ext cx="8376014" cy="3547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период своей фронтовой деятельности Михаил Жуков провел 66 воздушных боев,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которых сбил 9 вражеских самолетов лично и 5 – в составе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15878183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0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51932348.jpg (448×3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689610" y="574767"/>
            <a:ext cx="7886700" cy="57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Награды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8 июля 1941 г.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Советского Союза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Декабрь 1941 г.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Красной звезды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20 января 1943 г.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Отечественной войны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 </a:t>
            </a:r>
            <a:r>
              <a:rPr lang="ru-RU" i="1" dirty="0"/>
              <a:t>(посмертно)</a:t>
            </a:r>
          </a:p>
        </p:txBody>
      </p:sp>
    </p:spTree>
    <p:extLst>
      <p:ext uri="{BB962C8B-B14F-4D97-AF65-F5344CB8AC3E}">
        <p14:creationId xmlns:p14="http://schemas.microsoft.com/office/powerpoint/2010/main" val="36271311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19" y="51722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>
                <a:latin typeface="+mn-lt"/>
              </a:rPr>
              <a:t>Памятник М.П. Жукову в селе Шухободь</a:t>
            </a:r>
            <a:endParaRPr lang="ru-RU" sz="2700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37" y="797159"/>
            <a:ext cx="6217663" cy="4134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03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моей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96000" indent="-288000">
              <a:buFont typeface="Wingdings" panose="05000000000000000000" pitchFamily="2" charset="2"/>
              <a:buChar char="ü"/>
            </a:pPr>
            <a:r>
              <a:rPr lang="ru-RU" b="1" dirty="0"/>
              <a:t>в музее открыта экспозиция «Герой Советского Союза – Михаил Петрович Жуков».</a:t>
            </a:r>
          </a:p>
          <a:p>
            <a:pPr marL="396000" indent="-288000">
              <a:buFont typeface="Wingdings" panose="05000000000000000000" pitchFamily="2" charset="2"/>
              <a:buChar char="ü"/>
            </a:pPr>
            <a:r>
              <a:rPr lang="ru-RU" b="1" dirty="0"/>
              <a:t>Жители села, учащиеся могут познакомиться, посещая музей. Она пополнилась собранными материалами.</a:t>
            </a:r>
          </a:p>
          <a:p>
            <a:pPr marL="396000" indent="-288000">
              <a:buFont typeface="Wingdings" panose="05000000000000000000" pitchFamily="2" charset="2"/>
              <a:buChar char="ü"/>
            </a:pPr>
            <a:r>
              <a:rPr lang="ru-RU" b="1" dirty="0"/>
              <a:t> подготовлена презентация «Герой Советского Союза Михаил Петрович Жуков – наш земляк».</a:t>
            </a:r>
          </a:p>
          <a:p>
            <a:pPr marL="396000" indent="-288000">
              <a:buFont typeface="Wingdings" panose="05000000000000000000" pitchFamily="2" charset="2"/>
              <a:buChar char="ü"/>
            </a:pPr>
            <a:r>
              <a:rPr lang="ru-RU" b="1" dirty="0"/>
              <a:t>Учителя, родители, учащиеся могут использовать материалы в своей работе.</a:t>
            </a:r>
          </a:p>
          <a:p>
            <a:pPr marL="396000" indent="-288000">
              <a:buFont typeface="Wingdings" panose="05000000000000000000" pitchFamily="2" charset="2"/>
              <a:buChar char="ü"/>
            </a:pPr>
            <a:r>
              <a:rPr lang="ru-RU" b="1" dirty="0"/>
              <a:t> исследовательские материалы размещены на сайте школы.</a:t>
            </a:r>
          </a:p>
          <a:p>
            <a:pPr marL="396000" indent="-288000">
              <a:buFont typeface="Wingdings" panose="05000000000000000000" pitchFamily="2" charset="2"/>
              <a:buChar char="ü"/>
            </a:pPr>
            <a:r>
              <a:rPr lang="ru-RU" b="1" dirty="0"/>
              <a:t>каждый желающий может ознакомиться.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47548"/>
            <a:ext cx="7886700" cy="258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Georgia" panose="02040502050405020303" pitchFamily="18" charset="0"/>
              </a:rPr>
              <a:t>Дойдет легендой славною до внуков,</a:t>
            </a:r>
          </a:p>
          <a:p>
            <a:pPr marL="0" indent="0">
              <a:buNone/>
            </a:pPr>
            <a:r>
              <a:rPr lang="ru-RU" i="1" dirty="0">
                <a:latin typeface="Georgia" panose="02040502050405020303" pitchFamily="18" charset="0"/>
              </a:rPr>
              <a:t>Как в поединке выше облаков,</a:t>
            </a:r>
          </a:p>
          <a:p>
            <a:pPr marL="0" indent="0">
              <a:buNone/>
            </a:pPr>
            <a:r>
              <a:rPr lang="ru-RU" i="1" dirty="0">
                <a:latin typeface="Georgia" panose="02040502050405020303" pitchFamily="18" charset="0"/>
              </a:rPr>
              <a:t>Наш славный Сокол – Вологжанин Жуков</a:t>
            </a:r>
          </a:p>
          <a:p>
            <a:pPr marL="0" indent="0">
              <a:buNone/>
            </a:pPr>
            <a:r>
              <a:rPr lang="ru-RU" i="1" dirty="0">
                <a:latin typeface="Georgia" panose="02040502050405020303" pitchFamily="18" charset="0"/>
              </a:rPr>
              <a:t>Бросал на землю коршунов – врагов</a:t>
            </a:r>
          </a:p>
          <a:p>
            <a:pPr marL="0" indent="0" algn="r">
              <a:buNone/>
            </a:pPr>
            <a:r>
              <a:rPr lang="ru-RU" sz="2400" dirty="0"/>
              <a:t>В. Лебедев-Кумач</a:t>
            </a:r>
          </a:p>
        </p:txBody>
      </p:sp>
    </p:spTree>
    <p:extLst>
      <p:ext uri="{BB962C8B-B14F-4D97-AF65-F5344CB8AC3E}">
        <p14:creationId xmlns:p14="http://schemas.microsoft.com/office/powerpoint/2010/main" val="274620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24" y="5514975"/>
            <a:ext cx="7918302" cy="108540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 Михаил Петрович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89" y="935655"/>
            <a:ext cx="3052172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86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24" y="5514975"/>
            <a:ext cx="7918302" cy="108540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Новожилов Иван Васильевич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75" y="935655"/>
            <a:ext cx="288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63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24" y="5514975"/>
            <a:ext cx="7918302" cy="1085406"/>
          </a:xfrm>
          <a:effectLst>
            <a:glow rad="635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Данилов Степан Павлович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75" y="1083300"/>
            <a:ext cx="2880000" cy="402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97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1932348.jpg (448×3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153025"/>
            <a:ext cx="7886700" cy="10239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Памятник Героям Советского Союза</a:t>
            </a:r>
          </a:p>
          <a:p>
            <a:pPr marL="0" indent="0" algn="ctr">
              <a:buNone/>
            </a:pPr>
            <a:r>
              <a:rPr lang="ru-RU" dirty="0"/>
              <a:t>Установлен 9 мая 1970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688557"/>
            <a:ext cx="5429250" cy="420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6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1932348.jpg (448×3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674407"/>
            <a:ext cx="7886700" cy="1059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00" b="1" dirty="0"/>
              <a:t>Пионерская организация Шухободской школы  9 мая 1965 года присвоено имя Героя Советского Союза М.П. Жукова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24" y="302594"/>
            <a:ext cx="4130663" cy="52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1932348.jpg (448×3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418032"/>
            <a:ext cx="7886700" cy="11365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Шухободское СПТУ-1</a:t>
            </a:r>
          </a:p>
          <a:p>
            <a:pPr marL="0" indent="0" algn="ctr">
              <a:buNone/>
            </a:pPr>
            <a:r>
              <a:rPr lang="ru-RU" b="1" dirty="0"/>
              <a:t>О присвоении имени Героя Советского Союза М.П. Жукова</a:t>
            </a:r>
          </a:p>
          <a:p>
            <a:pPr marL="0" indent="0" algn="ctr">
              <a:buNone/>
            </a:pPr>
            <a:r>
              <a:rPr lang="ru-RU" b="1" dirty="0"/>
              <a:t>12 августа 1965г.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22" y="631646"/>
            <a:ext cx="4217955" cy="44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Цель моего исследования –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расширение, уточнение и систематизация информации о нашем земляке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Герое Советского Союза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Михаиле Петровиче Жукове.</a:t>
            </a:r>
          </a:p>
        </p:txBody>
      </p:sp>
    </p:spTree>
    <p:extLst>
      <p:ext uri="{BB962C8B-B14F-4D97-AF65-F5344CB8AC3E}">
        <p14:creationId xmlns:p14="http://schemas.microsoft.com/office/powerpoint/2010/main" val="6979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450</Words>
  <Application>Microsoft Office PowerPoint</Application>
  <PresentationFormat>Экран (4:3)</PresentationFormat>
  <Paragraphs>70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Wingdings</vt:lpstr>
      <vt:lpstr>Тема Office</vt:lpstr>
      <vt:lpstr>Городская конференция для учащихся «Память сильнее времени»   Исследовательская работа на тему: «Время подвиги эти не стерло…»  Герой Советского Союза Михаил Петрович Жуков – наш земляк    Автор: Безвытная Ксения 7 класс  Руководитель: Уханова Галина Александровна  МОУ «Шухободская школа»  Шухободь, 2016</vt:lpstr>
      <vt:lpstr>Презентация PowerPoint</vt:lpstr>
      <vt:lpstr>Жуков Михаил Петрович</vt:lpstr>
      <vt:lpstr>Новожилов Иван Васильевич</vt:lpstr>
      <vt:lpstr>Данилов Степан Павлович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Деревня Ружбово Череповецкого района Вологодской области</vt:lpstr>
      <vt:lpstr>Презентация PowerPoint</vt:lpstr>
      <vt:lpstr>Презентация PowerPoint</vt:lpstr>
      <vt:lpstr>Дом, в котором родился М.П. Жуков д. Ружбово Череповецкого района Вологодской области</vt:lpstr>
      <vt:lpstr>Профтехшкола, в которой учился М.П. Жуков Годы учебы 1931-1933 гг.</vt:lpstr>
      <vt:lpstr> Младший лейтенант М.П. Жуков после окончания Сталинградской летной школы. 1940 год.</vt:lpstr>
      <vt:lpstr>Ленинградский фронт</vt:lpstr>
      <vt:lpstr> Михаил Жуков после полета 1941 год</vt:lpstr>
      <vt:lpstr> Летчики 158-го истребительного авиаполка С.И. Здоровцев, М.П. Жуков, П.Т. Харитонов 8 июля 1941 года</vt:lpstr>
      <vt:lpstr>Презентация PowerPoint</vt:lpstr>
      <vt:lpstr> Однополчане поздравляют М. П. Жукова с присвоением ему звания Героя Советского Союза. Июль 1941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М.П. Жукову в селе Шухободь</vt:lpstr>
      <vt:lpstr>Результаты моей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Советского союза  Михаил Петрович  Жуков – наш земляк.</dc:title>
  <dc:creator>Уханова Галина</dc:creator>
  <cp:lastModifiedBy>Уханова Галина</cp:lastModifiedBy>
  <cp:revision>33</cp:revision>
  <dcterms:created xsi:type="dcterms:W3CDTF">2016-02-26T16:32:34Z</dcterms:created>
  <dcterms:modified xsi:type="dcterms:W3CDTF">2016-02-29T18:39:17Z</dcterms:modified>
</cp:coreProperties>
</file>